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601200" cy="12801600" type="A3"/>
  <p:notesSz cx="6858000" cy="9144000"/>
  <p:defaultTextStyle>
    <a:defPPr>
      <a:defRPr lang="en-US"/>
    </a:defPPr>
    <a:lvl1pPr marL="0" algn="l" defTabSz="107511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556" algn="l" defTabSz="107511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112" algn="l" defTabSz="107511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667" algn="l" defTabSz="107511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223" algn="l" defTabSz="107511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7779" algn="l" defTabSz="107511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335" algn="l" defTabSz="107511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2891" algn="l" defTabSz="107511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0447" algn="l" defTabSz="1075112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996" y="-5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2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2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2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77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5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2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6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18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09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7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B7DEB-DDAE-4051-9C20-1BFAFD5254A4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D3B3A-2D1D-4A79-A944-0E6767664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02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3297" y="-1"/>
            <a:ext cx="9561428" cy="272500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 Box 123"/>
          <p:cNvSpPr txBox="1">
            <a:spLocks noChangeArrowheads="1"/>
          </p:cNvSpPr>
          <p:nvPr/>
        </p:nvSpPr>
        <p:spPr bwMode="auto">
          <a:xfrm>
            <a:off x="1512814" y="3410480"/>
            <a:ext cx="6575571" cy="796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4" tIns="137134" rIns="137134" bIns="137134" anchor="ctr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hangingPunct="1">
              <a:defRPr/>
            </a:pPr>
            <a:r>
              <a:rPr lang="fa-IR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المؤلف الاول، المؤلف الثاني، المؤلف الثالث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(Times New Roman bold 16 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a-I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 eaLnBrk="1" hangingPunct="1">
              <a:defRPr/>
            </a:pP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 eaLnBrk="1" hangingPunct="1">
              <a:defRPr/>
            </a:pPr>
            <a:r>
              <a:rPr lang="fa-I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1عنوان المؤلف الاول ؛ 2 عنوان المؤلف الثاني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14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fa-I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a-IR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5"/>
          <p:cNvSpPr txBox="1">
            <a:spLocks noChangeArrowheads="1"/>
          </p:cNvSpPr>
          <p:nvPr/>
        </p:nvSpPr>
        <p:spPr bwMode="auto">
          <a:xfrm>
            <a:off x="1512814" y="11991070"/>
            <a:ext cx="7928366" cy="749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 lIns="68567" tIns="68567" rIns="68567" bIns="68567"/>
          <a:lstStyle>
            <a:lvl1pPr marL="341313" indent="-341313"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0888" fontAlgn="base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0888" fontAlgn="base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0888" fontAlgn="base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0888" fontAlgn="base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Calibri" panose="020F0502020204030204" pitchFamily="34" charset="0"/>
              <a:buAutoNum type="arabicPeriod"/>
            </a:pPr>
            <a:r>
              <a:rPr lang="en-US" altLang="en-US" sz="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Calibri" panose="020F0502020204030204" pitchFamily="34" charset="0"/>
              <a:buAutoNum type="arabicPeriod"/>
            </a:pPr>
            <a:endParaRPr lang="en-US" altLang="en-US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6"/>
          <p:cNvSpPr txBox="1">
            <a:spLocks noChangeArrowheads="1"/>
          </p:cNvSpPr>
          <p:nvPr/>
        </p:nvSpPr>
        <p:spPr bwMode="auto">
          <a:xfrm>
            <a:off x="160020" y="11991070"/>
            <a:ext cx="1352794" cy="623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67" tIns="34284" rIns="68567" bIns="34284">
            <a:spAutoFit/>
          </a:bodyPr>
          <a:lstStyle>
            <a:lvl1pPr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0888" fontAlgn="base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0888" fontAlgn="base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0888" fontAlgn="base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0888" fontAlgn="base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fa-IR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a-IR" alt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مصـــــادر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189"/>
          <p:cNvSpPr txBox="1">
            <a:spLocks noChangeArrowheads="1"/>
          </p:cNvSpPr>
          <p:nvPr/>
        </p:nvSpPr>
        <p:spPr bwMode="auto">
          <a:xfrm>
            <a:off x="94245" y="5056635"/>
            <a:ext cx="4406997" cy="24775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>
                <a:lumMod val="50000"/>
              </a:schemeClr>
            </a:solidFill>
          </a:ln>
          <a:effectLst/>
        </p:spPr>
        <p:txBody>
          <a:bodyPr wrap="square" lIns="137134" tIns="137134" rIns="137134" bIns="137134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291220" eaLnBrk="1" hangingPunct="1">
              <a:defRPr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 defTabSz="3291220" eaLnBrk="1" hangingPunct="1">
              <a:defRPr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defTabSz="3291220" eaLnBrk="1" hangingPunct="1">
              <a:defRPr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defTabSz="3291220" eaLnBrk="1" hangingPunct="1">
              <a:defRPr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4245" y="4257212"/>
            <a:ext cx="4406997" cy="6746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anchor="ctr"/>
          <a:lstStyle/>
          <a:p>
            <a:pPr algn="ctr" defTabSz="3291220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Abstract / </a:t>
            </a:r>
            <a:r>
              <a:rPr lang="fa-I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الخلاصة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6684" y="7616192"/>
            <a:ext cx="4384558" cy="6746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anchor="ctr"/>
          <a:lstStyle/>
          <a:p>
            <a:pPr algn="ctr" defTabSz="3291220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/ </a:t>
            </a:r>
            <a:r>
              <a:rPr lang="fa-I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المقدمة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191"/>
          <p:cNvSpPr txBox="1">
            <a:spLocks noChangeArrowheads="1"/>
          </p:cNvSpPr>
          <p:nvPr/>
        </p:nvSpPr>
        <p:spPr bwMode="auto">
          <a:xfrm>
            <a:off x="4624831" y="5068779"/>
            <a:ext cx="4816349" cy="6740254"/>
          </a:xfrm>
          <a:prstGeom prst="rect">
            <a:avLst/>
          </a:prstGeom>
          <a:noFill/>
          <a:ln w="12700">
            <a:solidFill>
              <a:schemeClr val="accent4">
                <a:lumMod val="50000"/>
              </a:schemeClr>
            </a:solidFill>
          </a:ln>
          <a:effectLst/>
        </p:spPr>
        <p:txBody>
          <a:bodyPr wrap="square" lIns="137134" tIns="137134" rIns="137134" bIns="137134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291220" eaLnBrk="1" hangingPunct="1">
              <a:defRPr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…..</a:t>
            </a:r>
          </a:p>
          <a:p>
            <a:pPr defTabSz="3291220" eaLnBrk="1" hangingPunct="1">
              <a:defRPr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26633" y="4257212"/>
            <a:ext cx="4815257" cy="6746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7" tIns="34284" rIns="68567" bIns="34284" anchor="ctr"/>
          <a:lstStyle/>
          <a:p>
            <a:pPr algn="ctr" defTabSz="3291220">
              <a:defRPr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 / </a:t>
            </a:r>
            <a:r>
              <a:rPr lang="fa-I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المناقشة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190"/>
          <p:cNvSpPr txBox="1">
            <a:spLocks noChangeArrowheads="1"/>
          </p:cNvSpPr>
          <p:nvPr/>
        </p:nvSpPr>
        <p:spPr bwMode="auto">
          <a:xfrm>
            <a:off x="116684" y="8366174"/>
            <a:ext cx="4384558" cy="3508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>
                <a:lumMod val="50000"/>
              </a:schemeClr>
            </a:solidFill>
          </a:ln>
          <a:effectLst/>
        </p:spPr>
        <p:txBody>
          <a:bodyPr wrap="square" lIns="137134" tIns="137134" rIns="137134" bIns="137134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</a:t>
            </a: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. </a:t>
            </a: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291220" eaLnBrk="1" hangingPunct="1">
              <a:defRPr/>
            </a:pPr>
            <a:r>
              <a:rPr lang="en-US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defTabSz="3291220" eaLnBrk="1" hangingPunct="1">
              <a:defRPr/>
            </a:pPr>
            <a:endParaRPr lang="en-US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 Box 123">
            <a:extLst>
              <a:ext uri="{FF2B5EF4-FFF2-40B4-BE49-F238E27FC236}">
                <a16:creationId xmlns:a16="http://schemas.microsoft.com/office/drawing/2014/main" id="{A1B220F3-423D-4B41-9A34-B6A08E51B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6225" y="2775124"/>
            <a:ext cx="6575571" cy="498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4" tIns="137134" rIns="137134" bIns="137134" anchor="ctr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hangingPunct="1">
              <a:defRPr/>
            </a:pPr>
            <a:r>
              <a:rPr lang="fa-I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هنا يكتب عنوان البحث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(Times New Roman bold 22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fa-I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97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68</Words>
  <Application>Microsoft Office PowerPoint</Application>
  <PresentationFormat>A3 Paper (297x420 mm)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Dolphin OC</dc:creator>
  <cp:lastModifiedBy>Dr. Mohammad Golbashy</cp:lastModifiedBy>
  <cp:revision>16</cp:revision>
  <dcterms:created xsi:type="dcterms:W3CDTF">2018-07-08T20:35:44Z</dcterms:created>
  <dcterms:modified xsi:type="dcterms:W3CDTF">2022-08-15T22:03:36Z</dcterms:modified>
</cp:coreProperties>
</file>